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9" d="100"/>
          <a:sy n="89" d="100"/>
        </p:scale>
        <p:origin x="-822" y="-4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77755A8A-B6DF-BF40-A92E-7DE58195EE5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 xmlns:a16="http://schemas.microsoft.com/office/drawing/2014/main" id="{07309E30-E059-7585-10F6-E12B92FD10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 xmlns:a16="http://schemas.microsoft.com/office/drawing/2014/main" id="{F7770BBC-D091-B69C-9397-03B7447FBBB8}"/>
              </a:ext>
            </a:extLst>
          </p:cNvPr>
          <p:cNvSpPr>
            <a:spLocks noGrp="1"/>
          </p:cNvSpPr>
          <p:nvPr>
            <p:ph type="dt" sz="half" idx="10"/>
          </p:nvPr>
        </p:nvSpPr>
        <p:spPr/>
        <p:txBody>
          <a:bodyPr/>
          <a:lstStyle/>
          <a:p>
            <a:fld id="{34522EE5-C3F7-49AD-B0D7-419D1FBDC2F8}" type="datetimeFigureOut">
              <a:rPr lang="es-ES" smtClean="0"/>
              <a:t>07/02/2023</a:t>
            </a:fld>
            <a:endParaRPr lang="es-ES"/>
          </a:p>
        </p:txBody>
      </p:sp>
      <p:sp>
        <p:nvSpPr>
          <p:cNvPr id="5" name="Marcador de pie de página 4">
            <a:extLst>
              <a:ext uri="{FF2B5EF4-FFF2-40B4-BE49-F238E27FC236}">
                <a16:creationId xmlns="" xmlns:a16="http://schemas.microsoft.com/office/drawing/2014/main" id="{391CA75A-C70D-2412-C6DF-67195C56A3B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82F0B421-0C28-52EB-A470-3E436BF6F7D0}"/>
              </a:ext>
            </a:extLst>
          </p:cNvPr>
          <p:cNvSpPr>
            <a:spLocks noGrp="1"/>
          </p:cNvSpPr>
          <p:nvPr>
            <p:ph type="sldNum" sz="quarter" idx="12"/>
          </p:nvPr>
        </p:nvSpPr>
        <p:spPr/>
        <p:txBody>
          <a:bodyPr/>
          <a:lstStyle/>
          <a:p>
            <a:fld id="{6318BB85-AAB3-4AB4-BED4-FC87835931A8}" type="slidenum">
              <a:rPr lang="es-ES" smtClean="0"/>
              <a:t>‹Nº›</a:t>
            </a:fld>
            <a:endParaRPr lang="es-ES"/>
          </a:p>
        </p:txBody>
      </p:sp>
    </p:spTree>
    <p:extLst>
      <p:ext uri="{BB962C8B-B14F-4D97-AF65-F5344CB8AC3E}">
        <p14:creationId xmlns:p14="http://schemas.microsoft.com/office/powerpoint/2010/main" val="420781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91EE0BE-350C-4AD3-FDAD-4ED1C94C4E5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444DC0B8-FFE1-62D8-5DA4-C61D3FED1FF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4BECE3B3-0CA2-423A-A3D6-775627322C7D}"/>
              </a:ext>
            </a:extLst>
          </p:cNvPr>
          <p:cNvSpPr>
            <a:spLocks noGrp="1"/>
          </p:cNvSpPr>
          <p:nvPr>
            <p:ph type="dt" sz="half" idx="10"/>
          </p:nvPr>
        </p:nvSpPr>
        <p:spPr/>
        <p:txBody>
          <a:bodyPr/>
          <a:lstStyle/>
          <a:p>
            <a:fld id="{34522EE5-C3F7-49AD-B0D7-419D1FBDC2F8}" type="datetimeFigureOut">
              <a:rPr lang="es-ES" smtClean="0"/>
              <a:t>07/02/2023</a:t>
            </a:fld>
            <a:endParaRPr lang="es-ES"/>
          </a:p>
        </p:txBody>
      </p:sp>
      <p:sp>
        <p:nvSpPr>
          <p:cNvPr id="5" name="Marcador de pie de página 4">
            <a:extLst>
              <a:ext uri="{FF2B5EF4-FFF2-40B4-BE49-F238E27FC236}">
                <a16:creationId xmlns="" xmlns:a16="http://schemas.microsoft.com/office/drawing/2014/main" id="{3154E0F5-AD64-B479-5363-A85F5D89C3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6E83637F-16EC-3A46-2CA8-D0ED131F7495}"/>
              </a:ext>
            </a:extLst>
          </p:cNvPr>
          <p:cNvSpPr>
            <a:spLocks noGrp="1"/>
          </p:cNvSpPr>
          <p:nvPr>
            <p:ph type="sldNum" sz="quarter" idx="12"/>
          </p:nvPr>
        </p:nvSpPr>
        <p:spPr/>
        <p:txBody>
          <a:bodyPr/>
          <a:lstStyle/>
          <a:p>
            <a:fld id="{6318BB85-AAB3-4AB4-BED4-FC87835931A8}" type="slidenum">
              <a:rPr lang="es-ES" smtClean="0"/>
              <a:t>‹Nº›</a:t>
            </a:fld>
            <a:endParaRPr lang="es-ES"/>
          </a:p>
        </p:txBody>
      </p:sp>
    </p:spTree>
    <p:extLst>
      <p:ext uri="{BB962C8B-B14F-4D97-AF65-F5344CB8AC3E}">
        <p14:creationId xmlns:p14="http://schemas.microsoft.com/office/powerpoint/2010/main" val="3156230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4F288AA-C301-6A48-7C0F-5B2936A4A48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603A2250-A55A-B916-BC35-3133673095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 xmlns:a16="http://schemas.microsoft.com/office/drawing/2014/main" id="{A50F8B1E-E731-BCFF-CEB8-CC88001F3078}"/>
              </a:ext>
            </a:extLst>
          </p:cNvPr>
          <p:cNvSpPr>
            <a:spLocks noGrp="1"/>
          </p:cNvSpPr>
          <p:nvPr>
            <p:ph type="dt" sz="half" idx="10"/>
          </p:nvPr>
        </p:nvSpPr>
        <p:spPr/>
        <p:txBody>
          <a:bodyPr/>
          <a:lstStyle/>
          <a:p>
            <a:fld id="{34522EE5-C3F7-49AD-B0D7-419D1FBDC2F8}" type="datetimeFigureOut">
              <a:rPr lang="es-ES" smtClean="0"/>
              <a:t>07/02/2023</a:t>
            </a:fld>
            <a:endParaRPr lang="es-ES"/>
          </a:p>
        </p:txBody>
      </p:sp>
      <p:sp>
        <p:nvSpPr>
          <p:cNvPr id="5" name="Marcador de pie de página 4">
            <a:extLst>
              <a:ext uri="{FF2B5EF4-FFF2-40B4-BE49-F238E27FC236}">
                <a16:creationId xmlns="" xmlns:a16="http://schemas.microsoft.com/office/drawing/2014/main" id="{F335079B-B659-E695-5D35-539546F0B96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ACA6F7DC-98DC-E304-C492-4B374D237D9B}"/>
              </a:ext>
            </a:extLst>
          </p:cNvPr>
          <p:cNvSpPr>
            <a:spLocks noGrp="1"/>
          </p:cNvSpPr>
          <p:nvPr>
            <p:ph type="sldNum" sz="quarter" idx="12"/>
          </p:nvPr>
        </p:nvSpPr>
        <p:spPr/>
        <p:txBody>
          <a:bodyPr/>
          <a:lstStyle/>
          <a:p>
            <a:fld id="{6318BB85-AAB3-4AB4-BED4-FC87835931A8}" type="slidenum">
              <a:rPr lang="es-ES" smtClean="0"/>
              <a:t>‹Nº›</a:t>
            </a:fld>
            <a:endParaRPr lang="es-ES"/>
          </a:p>
        </p:txBody>
      </p:sp>
    </p:spTree>
    <p:extLst>
      <p:ext uri="{BB962C8B-B14F-4D97-AF65-F5344CB8AC3E}">
        <p14:creationId xmlns:p14="http://schemas.microsoft.com/office/powerpoint/2010/main" val="339668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60EA929-AA89-B361-E428-0997D556DC7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627DBF14-A7AC-B33B-8FC3-C047BB09D39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 xmlns:a16="http://schemas.microsoft.com/office/drawing/2014/main" id="{B5ACE2E9-DD89-61A6-9C5D-821CCA4313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 xmlns:a16="http://schemas.microsoft.com/office/drawing/2014/main" id="{D2044EA7-644D-A790-8F85-18737AF013C8}"/>
              </a:ext>
            </a:extLst>
          </p:cNvPr>
          <p:cNvSpPr>
            <a:spLocks noGrp="1"/>
          </p:cNvSpPr>
          <p:nvPr>
            <p:ph type="dt" sz="half" idx="10"/>
          </p:nvPr>
        </p:nvSpPr>
        <p:spPr/>
        <p:txBody>
          <a:bodyPr/>
          <a:lstStyle/>
          <a:p>
            <a:fld id="{34522EE5-C3F7-49AD-B0D7-419D1FBDC2F8}" type="datetimeFigureOut">
              <a:rPr lang="es-ES" smtClean="0"/>
              <a:t>07/02/2023</a:t>
            </a:fld>
            <a:endParaRPr lang="es-ES"/>
          </a:p>
        </p:txBody>
      </p:sp>
      <p:sp>
        <p:nvSpPr>
          <p:cNvPr id="6" name="Marcador de pie de página 5">
            <a:extLst>
              <a:ext uri="{FF2B5EF4-FFF2-40B4-BE49-F238E27FC236}">
                <a16:creationId xmlns="" xmlns:a16="http://schemas.microsoft.com/office/drawing/2014/main" id="{FD88E786-247A-A4D6-C211-23BBA329205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 xmlns:a16="http://schemas.microsoft.com/office/drawing/2014/main" id="{F9E8EC4B-6971-9EA1-6436-6237E1CF982F}"/>
              </a:ext>
            </a:extLst>
          </p:cNvPr>
          <p:cNvSpPr>
            <a:spLocks noGrp="1"/>
          </p:cNvSpPr>
          <p:nvPr>
            <p:ph type="sldNum" sz="quarter" idx="12"/>
          </p:nvPr>
        </p:nvSpPr>
        <p:spPr/>
        <p:txBody>
          <a:bodyPr/>
          <a:lstStyle/>
          <a:p>
            <a:fld id="{6318BB85-AAB3-4AB4-BED4-FC87835931A8}" type="slidenum">
              <a:rPr lang="es-ES" smtClean="0"/>
              <a:t>‹Nº›</a:t>
            </a:fld>
            <a:endParaRPr lang="es-ES"/>
          </a:p>
        </p:txBody>
      </p:sp>
    </p:spTree>
    <p:extLst>
      <p:ext uri="{BB962C8B-B14F-4D97-AF65-F5344CB8AC3E}">
        <p14:creationId xmlns:p14="http://schemas.microsoft.com/office/powerpoint/2010/main" val="3242596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ABF716D8-7F9C-67A8-3A4B-27749A8382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0ABE851C-C223-B12A-CF56-72358CDA0D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 xmlns:a16="http://schemas.microsoft.com/office/drawing/2014/main" id="{D1A69D52-3857-B032-CCE3-68CDA666469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 xmlns:a16="http://schemas.microsoft.com/office/drawing/2014/main" id="{7C71203C-1967-DA23-D246-E5424C3D8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 xmlns:a16="http://schemas.microsoft.com/office/drawing/2014/main" id="{7B93E71F-3797-68CD-B0BE-407AF671824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 xmlns:a16="http://schemas.microsoft.com/office/drawing/2014/main" id="{A4ECA3A1-213B-F5AA-7207-7F9382BF3450}"/>
              </a:ext>
            </a:extLst>
          </p:cNvPr>
          <p:cNvSpPr>
            <a:spLocks noGrp="1"/>
          </p:cNvSpPr>
          <p:nvPr>
            <p:ph type="dt" sz="half" idx="10"/>
          </p:nvPr>
        </p:nvSpPr>
        <p:spPr/>
        <p:txBody>
          <a:bodyPr/>
          <a:lstStyle/>
          <a:p>
            <a:fld id="{34522EE5-C3F7-49AD-B0D7-419D1FBDC2F8}" type="datetimeFigureOut">
              <a:rPr lang="es-ES" smtClean="0"/>
              <a:t>07/02/2023</a:t>
            </a:fld>
            <a:endParaRPr lang="es-ES"/>
          </a:p>
        </p:txBody>
      </p:sp>
      <p:sp>
        <p:nvSpPr>
          <p:cNvPr id="8" name="Marcador de pie de página 7">
            <a:extLst>
              <a:ext uri="{FF2B5EF4-FFF2-40B4-BE49-F238E27FC236}">
                <a16:creationId xmlns="" xmlns:a16="http://schemas.microsoft.com/office/drawing/2014/main" id="{DFB0400E-6824-0503-6F79-829D3061218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 xmlns:a16="http://schemas.microsoft.com/office/drawing/2014/main" id="{3C851501-42D3-FD3F-FB2D-494EC15BC9EE}"/>
              </a:ext>
            </a:extLst>
          </p:cNvPr>
          <p:cNvSpPr>
            <a:spLocks noGrp="1"/>
          </p:cNvSpPr>
          <p:nvPr>
            <p:ph type="sldNum" sz="quarter" idx="12"/>
          </p:nvPr>
        </p:nvSpPr>
        <p:spPr/>
        <p:txBody>
          <a:bodyPr/>
          <a:lstStyle/>
          <a:p>
            <a:fld id="{6318BB85-AAB3-4AB4-BED4-FC87835931A8}" type="slidenum">
              <a:rPr lang="es-ES" smtClean="0"/>
              <a:t>‹Nº›</a:t>
            </a:fld>
            <a:endParaRPr lang="es-ES"/>
          </a:p>
        </p:txBody>
      </p:sp>
    </p:spTree>
    <p:extLst>
      <p:ext uri="{BB962C8B-B14F-4D97-AF65-F5344CB8AC3E}">
        <p14:creationId xmlns:p14="http://schemas.microsoft.com/office/powerpoint/2010/main" val="313356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24FE548-ED25-CA1B-B4B4-C282AF36688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 xmlns:a16="http://schemas.microsoft.com/office/drawing/2014/main" id="{CA9E119A-7A77-FE6F-20FA-D8C7782F68E4}"/>
              </a:ext>
            </a:extLst>
          </p:cNvPr>
          <p:cNvSpPr>
            <a:spLocks noGrp="1"/>
          </p:cNvSpPr>
          <p:nvPr>
            <p:ph type="dt" sz="half" idx="10"/>
          </p:nvPr>
        </p:nvSpPr>
        <p:spPr/>
        <p:txBody>
          <a:bodyPr/>
          <a:lstStyle/>
          <a:p>
            <a:fld id="{34522EE5-C3F7-49AD-B0D7-419D1FBDC2F8}" type="datetimeFigureOut">
              <a:rPr lang="es-ES" smtClean="0"/>
              <a:t>07/02/2023</a:t>
            </a:fld>
            <a:endParaRPr lang="es-ES"/>
          </a:p>
        </p:txBody>
      </p:sp>
      <p:sp>
        <p:nvSpPr>
          <p:cNvPr id="4" name="Marcador de pie de página 3">
            <a:extLst>
              <a:ext uri="{FF2B5EF4-FFF2-40B4-BE49-F238E27FC236}">
                <a16:creationId xmlns="" xmlns:a16="http://schemas.microsoft.com/office/drawing/2014/main" id="{E936D6C2-A25C-7DE8-0AEA-603F7D91BC6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 xmlns:a16="http://schemas.microsoft.com/office/drawing/2014/main" id="{E246EF7D-AAB4-8FBF-C614-D4DF494C49B2}"/>
              </a:ext>
            </a:extLst>
          </p:cNvPr>
          <p:cNvSpPr>
            <a:spLocks noGrp="1"/>
          </p:cNvSpPr>
          <p:nvPr>
            <p:ph type="sldNum" sz="quarter" idx="12"/>
          </p:nvPr>
        </p:nvSpPr>
        <p:spPr/>
        <p:txBody>
          <a:bodyPr/>
          <a:lstStyle/>
          <a:p>
            <a:fld id="{6318BB85-AAB3-4AB4-BED4-FC87835931A8}" type="slidenum">
              <a:rPr lang="es-ES" smtClean="0"/>
              <a:t>‹Nº›</a:t>
            </a:fld>
            <a:endParaRPr lang="es-ES"/>
          </a:p>
        </p:txBody>
      </p:sp>
    </p:spTree>
    <p:extLst>
      <p:ext uri="{BB962C8B-B14F-4D97-AF65-F5344CB8AC3E}">
        <p14:creationId xmlns:p14="http://schemas.microsoft.com/office/powerpoint/2010/main" val="166989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75AF5DC9-AE29-45C9-3863-ED173E17B18D}"/>
              </a:ext>
            </a:extLst>
          </p:cNvPr>
          <p:cNvSpPr>
            <a:spLocks noGrp="1"/>
          </p:cNvSpPr>
          <p:nvPr>
            <p:ph type="dt" sz="half" idx="10"/>
          </p:nvPr>
        </p:nvSpPr>
        <p:spPr/>
        <p:txBody>
          <a:bodyPr/>
          <a:lstStyle/>
          <a:p>
            <a:fld id="{34522EE5-C3F7-49AD-B0D7-419D1FBDC2F8}" type="datetimeFigureOut">
              <a:rPr lang="es-ES" smtClean="0"/>
              <a:t>07/02/2023</a:t>
            </a:fld>
            <a:endParaRPr lang="es-ES"/>
          </a:p>
        </p:txBody>
      </p:sp>
      <p:sp>
        <p:nvSpPr>
          <p:cNvPr id="3" name="Marcador de pie de página 2">
            <a:extLst>
              <a:ext uri="{FF2B5EF4-FFF2-40B4-BE49-F238E27FC236}">
                <a16:creationId xmlns="" xmlns:a16="http://schemas.microsoft.com/office/drawing/2014/main" id="{7F1889E1-904A-F144-9BB6-67F82D5152D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 xmlns:a16="http://schemas.microsoft.com/office/drawing/2014/main" id="{5C0EC735-5DD1-931D-FD10-AA3A7EBB6E7D}"/>
              </a:ext>
            </a:extLst>
          </p:cNvPr>
          <p:cNvSpPr>
            <a:spLocks noGrp="1"/>
          </p:cNvSpPr>
          <p:nvPr>
            <p:ph type="sldNum" sz="quarter" idx="12"/>
          </p:nvPr>
        </p:nvSpPr>
        <p:spPr/>
        <p:txBody>
          <a:bodyPr/>
          <a:lstStyle/>
          <a:p>
            <a:fld id="{6318BB85-AAB3-4AB4-BED4-FC87835931A8}" type="slidenum">
              <a:rPr lang="es-ES" smtClean="0"/>
              <a:t>‹Nº›</a:t>
            </a:fld>
            <a:endParaRPr lang="es-ES"/>
          </a:p>
        </p:txBody>
      </p:sp>
    </p:spTree>
    <p:extLst>
      <p:ext uri="{BB962C8B-B14F-4D97-AF65-F5344CB8AC3E}">
        <p14:creationId xmlns:p14="http://schemas.microsoft.com/office/powerpoint/2010/main" val="1441224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B7E79A9-49A1-DBA7-B915-560AD99CF3F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3BD3BC34-8AAA-9C65-73D7-D19E840B43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 xmlns:a16="http://schemas.microsoft.com/office/drawing/2014/main" id="{E993F321-2911-18DE-E804-A1A4DF8BE8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2FFB23C1-2A2B-CB37-953F-B97F12C20AF3}"/>
              </a:ext>
            </a:extLst>
          </p:cNvPr>
          <p:cNvSpPr>
            <a:spLocks noGrp="1"/>
          </p:cNvSpPr>
          <p:nvPr>
            <p:ph type="dt" sz="half" idx="10"/>
          </p:nvPr>
        </p:nvSpPr>
        <p:spPr/>
        <p:txBody>
          <a:bodyPr/>
          <a:lstStyle/>
          <a:p>
            <a:fld id="{34522EE5-C3F7-49AD-B0D7-419D1FBDC2F8}" type="datetimeFigureOut">
              <a:rPr lang="es-ES" smtClean="0"/>
              <a:t>07/02/2023</a:t>
            </a:fld>
            <a:endParaRPr lang="es-ES"/>
          </a:p>
        </p:txBody>
      </p:sp>
      <p:sp>
        <p:nvSpPr>
          <p:cNvPr id="6" name="Marcador de pie de página 5">
            <a:extLst>
              <a:ext uri="{FF2B5EF4-FFF2-40B4-BE49-F238E27FC236}">
                <a16:creationId xmlns="" xmlns:a16="http://schemas.microsoft.com/office/drawing/2014/main" id="{540B4B61-88BC-4FF7-0828-6BA24FDBEE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 xmlns:a16="http://schemas.microsoft.com/office/drawing/2014/main" id="{CAC161E9-3E07-ADB0-59A1-4210B81DA96F}"/>
              </a:ext>
            </a:extLst>
          </p:cNvPr>
          <p:cNvSpPr>
            <a:spLocks noGrp="1"/>
          </p:cNvSpPr>
          <p:nvPr>
            <p:ph type="sldNum" sz="quarter" idx="12"/>
          </p:nvPr>
        </p:nvSpPr>
        <p:spPr/>
        <p:txBody>
          <a:bodyPr/>
          <a:lstStyle/>
          <a:p>
            <a:fld id="{6318BB85-AAB3-4AB4-BED4-FC87835931A8}" type="slidenum">
              <a:rPr lang="es-ES" smtClean="0"/>
              <a:t>‹Nº›</a:t>
            </a:fld>
            <a:endParaRPr lang="es-ES"/>
          </a:p>
        </p:txBody>
      </p:sp>
    </p:spTree>
    <p:extLst>
      <p:ext uri="{BB962C8B-B14F-4D97-AF65-F5344CB8AC3E}">
        <p14:creationId xmlns:p14="http://schemas.microsoft.com/office/powerpoint/2010/main" val="1724144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3F94727-85C6-0D44-B37E-A463C76BC68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 xmlns:a16="http://schemas.microsoft.com/office/drawing/2014/main" id="{2BBBEB7D-B9A9-CE7C-C20A-11DCC36278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 xmlns:a16="http://schemas.microsoft.com/office/drawing/2014/main" id="{4326C0CC-3546-DB66-72B9-DC5F7FA697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D89F9D90-3BEC-0535-4C95-130392270C53}"/>
              </a:ext>
            </a:extLst>
          </p:cNvPr>
          <p:cNvSpPr>
            <a:spLocks noGrp="1"/>
          </p:cNvSpPr>
          <p:nvPr>
            <p:ph type="dt" sz="half" idx="10"/>
          </p:nvPr>
        </p:nvSpPr>
        <p:spPr/>
        <p:txBody>
          <a:bodyPr/>
          <a:lstStyle/>
          <a:p>
            <a:fld id="{34522EE5-C3F7-49AD-B0D7-419D1FBDC2F8}" type="datetimeFigureOut">
              <a:rPr lang="es-ES" smtClean="0"/>
              <a:t>07/02/2023</a:t>
            </a:fld>
            <a:endParaRPr lang="es-ES"/>
          </a:p>
        </p:txBody>
      </p:sp>
      <p:sp>
        <p:nvSpPr>
          <p:cNvPr id="6" name="Marcador de pie de página 5">
            <a:extLst>
              <a:ext uri="{FF2B5EF4-FFF2-40B4-BE49-F238E27FC236}">
                <a16:creationId xmlns="" xmlns:a16="http://schemas.microsoft.com/office/drawing/2014/main" id="{C453363A-AA02-8268-F7C4-D5B78BF0208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 xmlns:a16="http://schemas.microsoft.com/office/drawing/2014/main" id="{A9A9E546-2935-2E08-0FFD-09795A93B992}"/>
              </a:ext>
            </a:extLst>
          </p:cNvPr>
          <p:cNvSpPr>
            <a:spLocks noGrp="1"/>
          </p:cNvSpPr>
          <p:nvPr>
            <p:ph type="sldNum" sz="quarter" idx="12"/>
          </p:nvPr>
        </p:nvSpPr>
        <p:spPr/>
        <p:txBody>
          <a:bodyPr/>
          <a:lstStyle/>
          <a:p>
            <a:fld id="{6318BB85-AAB3-4AB4-BED4-FC87835931A8}" type="slidenum">
              <a:rPr lang="es-ES" smtClean="0"/>
              <a:t>‹Nº›</a:t>
            </a:fld>
            <a:endParaRPr lang="es-ES"/>
          </a:p>
        </p:txBody>
      </p:sp>
    </p:spTree>
    <p:extLst>
      <p:ext uri="{BB962C8B-B14F-4D97-AF65-F5344CB8AC3E}">
        <p14:creationId xmlns:p14="http://schemas.microsoft.com/office/powerpoint/2010/main" val="276540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C950350-2F75-CCB3-EDFF-2ECFF476293E}"/>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 xmlns:a16="http://schemas.microsoft.com/office/drawing/2014/main" id="{FA122601-F9D0-0066-52FF-A415E8F97AD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0A072413-626D-6A55-58ED-ABF22E50F4CB}"/>
              </a:ext>
            </a:extLst>
          </p:cNvPr>
          <p:cNvSpPr>
            <a:spLocks noGrp="1"/>
          </p:cNvSpPr>
          <p:nvPr>
            <p:ph type="dt" sz="half" idx="10"/>
          </p:nvPr>
        </p:nvSpPr>
        <p:spPr/>
        <p:txBody>
          <a:bodyPr/>
          <a:lstStyle/>
          <a:p>
            <a:fld id="{34522EE5-C3F7-49AD-B0D7-419D1FBDC2F8}" type="datetimeFigureOut">
              <a:rPr lang="es-ES" smtClean="0"/>
              <a:t>07/02/2023</a:t>
            </a:fld>
            <a:endParaRPr lang="es-ES"/>
          </a:p>
        </p:txBody>
      </p:sp>
      <p:sp>
        <p:nvSpPr>
          <p:cNvPr id="5" name="Marcador de pie de página 4">
            <a:extLst>
              <a:ext uri="{FF2B5EF4-FFF2-40B4-BE49-F238E27FC236}">
                <a16:creationId xmlns="" xmlns:a16="http://schemas.microsoft.com/office/drawing/2014/main" id="{F4A2ACA9-0C3C-7D4C-7B72-DDB9C8F5AC3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87351E7F-0CD3-A4E4-196F-CE6D5FEBF8C8}"/>
              </a:ext>
            </a:extLst>
          </p:cNvPr>
          <p:cNvSpPr>
            <a:spLocks noGrp="1"/>
          </p:cNvSpPr>
          <p:nvPr>
            <p:ph type="sldNum" sz="quarter" idx="12"/>
          </p:nvPr>
        </p:nvSpPr>
        <p:spPr/>
        <p:txBody>
          <a:bodyPr/>
          <a:lstStyle/>
          <a:p>
            <a:fld id="{6318BB85-AAB3-4AB4-BED4-FC87835931A8}" type="slidenum">
              <a:rPr lang="es-ES" smtClean="0"/>
              <a:t>‹Nº›</a:t>
            </a:fld>
            <a:endParaRPr lang="es-ES"/>
          </a:p>
        </p:txBody>
      </p:sp>
    </p:spTree>
    <p:extLst>
      <p:ext uri="{BB962C8B-B14F-4D97-AF65-F5344CB8AC3E}">
        <p14:creationId xmlns:p14="http://schemas.microsoft.com/office/powerpoint/2010/main" val="4224834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3DBCF9AE-4B37-2D11-0E15-88C5D5E961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 xmlns:a16="http://schemas.microsoft.com/office/drawing/2014/main" id="{75746946-F744-0C5E-C3AC-8D4EF672312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C941E46D-9255-C71F-6BB7-799640BF0205}"/>
              </a:ext>
            </a:extLst>
          </p:cNvPr>
          <p:cNvSpPr>
            <a:spLocks noGrp="1"/>
          </p:cNvSpPr>
          <p:nvPr>
            <p:ph type="dt" sz="half" idx="10"/>
          </p:nvPr>
        </p:nvSpPr>
        <p:spPr/>
        <p:txBody>
          <a:bodyPr/>
          <a:lstStyle/>
          <a:p>
            <a:fld id="{34522EE5-C3F7-49AD-B0D7-419D1FBDC2F8}" type="datetimeFigureOut">
              <a:rPr lang="es-ES" smtClean="0"/>
              <a:t>07/02/2023</a:t>
            </a:fld>
            <a:endParaRPr lang="es-ES"/>
          </a:p>
        </p:txBody>
      </p:sp>
      <p:sp>
        <p:nvSpPr>
          <p:cNvPr id="5" name="Marcador de pie de página 4">
            <a:extLst>
              <a:ext uri="{FF2B5EF4-FFF2-40B4-BE49-F238E27FC236}">
                <a16:creationId xmlns="" xmlns:a16="http://schemas.microsoft.com/office/drawing/2014/main" id="{5B9DB744-71F1-759C-3796-9C0F4E335E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64A9E0AE-BD2F-CB6A-C24F-37E3A257FA00}"/>
              </a:ext>
            </a:extLst>
          </p:cNvPr>
          <p:cNvSpPr>
            <a:spLocks noGrp="1"/>
          </p:cNvSpPr>
          <p:nvPr>
            <p:ph type="sldNum" sz="quarter" idx="12"/>
          </p:nvPr>
        </p:nvSpPr>
        <p:spPr/>
        <p:txBody>
          <a:bodyPr/>
          <a:lstStyle/>
          <a:p>
            <a:fld id="{6318BB85-AAB3-4AB4-BED4-FC87835931A8}" type="slidenum">
              <a:rPr lang="es-ES" smtClean="0"/>
              <a:t>‹Nº›</a:t>
            </a:fld>
            <a:endParaRPr lang="es-ES"/>
          </a:p>
        </p:txBody>
      </p:sp>
    </p:spTree>
    <p:extLst>
      <p:ext uri="{BB962C8B-B14F-4D97-AF65-F5344CB8AC3E}">
        <p14:creationId xmlns:p14="http://schemas.microsoft.com/office/powerpoint/2010/main" val="1642112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7C9D0CF9-9419-DF42-931A-5B879BD287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4D2FE8D8-3BBB-B016-CC48-A1128CB6ED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DBE37306-BF46-7392-3F31-3EE388C846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522EE5-C3F7-49AD-B0D7-419D1FBDC2F8}" type="datetimeFigureOut">
              <a:rPr lang="es-ES" smtClean="0"/>
              <a:t>07/02/2023</a:t>
            </a:fld>
            <a:endParaRPr lang="es-ES"/>
          </a:p>
        </p:txBody>
      </p:sp>
      <p:sp>
        <p:nvSpPr>
          <p:cNvPr id="5" name="Marcador de pie de página 4">
            <a:extLst>
              <a:ext uri="{FF2B5EF4-FFF2-40B4-BE49-F238E27FC236}">
                <a16:creationId xmlns="" xmlns:a16="http://schemas.microsoft.com/office/drawing/2014/main" id="{6682C210-780C-CC86-778A-21C0D1A2A7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 xmlns:a16="http://schemas.microsoft.com/office/drawing/2014/main" id="{CC26BB8E-2E3D-A4E1-6911-7E24A5E76C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18BB85-AAB3-4AB4-BED4-FC87835931A8}" type="slidenum">
              <a:rPr lang="es-ES" smtClean="0"/>
              <a:t>‹Nº›</a:t>
            </a:fld>
            <a:endParaRPr lang="es-ES"/>
          </a:p>
        </p:txBody>
      </p:sp>
    </p:spTree>
    <p:extLst>
      <p:ext uri="{BB962C8B-B14F-4D97-AF65-F5344CB8AC3E}">
        <p14:creationId xmlns:p14="http://schemas.microsoft.com/office/powerpoint/2010/main" val="24564238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ndres.ozols@gmail.com" TargetMode="External"/><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ailto:aozols@fi.uba,ar"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836642BA-D3FA-9AAD-2625-95F54CEC2DDA}"/>
              </a:ext>
            </a:extLst>
          </p:cNvPr>
          <p:cNvPicPr>
            <a:picLocks noChangeAspect="1"/>
          </p:cNvPicPr>
          <p:nvPr/>
        </p:nvPicPr>
        <p:blipFill>
          <a:blip r:embed="rId2"/>
          <a:stretch>
            <a:fillRect/>
          </a:stretch>
        </p:blipFill>
        <p:spPr>
          <a:xfrm>
            <a:off x="634701" y="26488"/>
            <a:ext cx="10886739" cy="66109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CuadroTexto 6">
            <a:extLst>
              <a:ext uri="{FF2B5EF4-FFF2-40B4-BE49-F238E27FC236}">
                <a16:creationId xmlns="" xmlns:a16="http://schemas.microsoft.com/office/drawing/2014/main" id="{D827D5BD-59EB-C8F1-DA44-D67140786544}"/>
              </a:ext>
            </a:extLst>
          </p:cNvPr>
          <p:cNvSpPr txBox="1"/>
          <p:nvPr/>
        </p:nvSpPr>
        <p:spPr>
          <a:xfrm>
            <a:off x="1540740" y="1063758"/>
            <a:ext cx="9347654" cy="1877437"/>
          </a:xfrm>
          <a:prstGeom prst="rect">
            <a:avLst/>
          </a:prstGeom>
          <a:noFill/>
        </p:spPr>
        <p:txBody>
          <a:bodyPr wrap="square">
            <a:spAutoFit/>
          </a:bodyPr>
          <a:lstStyle/>
          <a:p>
            <a:r>
              <a:rPr lang="es-ES" sz="2800" b="1" spc="100" dirty="0">
                <a:solidFill>
                  <a:srgbClr val="FFFF00"/>
                </a:solidFill>
                <a:latin typeface="Times New Roman"/>
                <a:cs typeface="Times New Roman"/>
              </a:rPr>
              <a:t>LOS  CAMPOS ELECTROMAGNETICOS: </a:t>
            </a:r>
          </a:p>
          <a:p>
            <a:pPr algn="ctr"/>
            <a:r>
              <a:rPr lang="es-ES" sz="2000" b="1" i="1" spc="100" dirty="0">
                <a:solidFill>
                  <a:srgbClr val="FFFF00"/>
                </a:solidFill>
                <a:latin typeface="Times New Roman"/>
                <a:cs typeface="Times New Roman"/>
              </a:rPr>
              <a:t>Ocultos a su Vista </a:t>
            </a:r>
          </a:p>
          <a:p>
            <a:endParaRPr lang="es-ES" b="1" spc="100" dirty="0">
              <a:solidFill>
                <a:srgbClr val="FFFF00"/>
              </a:solidFill>
              <a:latin typeface="Times New Roman"/>
              <a:cs typeface="Times New Roman"/>
            </a:endParaRPr>
          </a:p>
          <a:p>
            <a:endParaRPr lang="es-ES" b="1" spc="100" dirty="0">
              <a:solidFill>
                <a:srgbClr val="FFFF00"/>
              </a:solidFill>
              <a:latin typeface="Times New Roman"/>
              <a:cs typeface="Times New Roman"/>
            </a:endParaRPr>
          </a:p>
          <a:p>
            <a:r>
              <a:rPr lang="es-ES" sz="3200" b="1" spc="100" dirty="0">
                <a:solidFill>
                  <a:srgbClr val="FFFF00"/>
                </a:solidFill>
                <a:latin typeface="Times New Roman"/>
                <a:cs typeface="Times New Roman"/>
              </a:rPr>
              <a:t>Los Daños a la Salud y Modos de Protección</a:t>
            </a:r>
            <a:endParaRPr lang="es-ES" sz="3200" spc="100" dirty="0">
              <a:solidFill>
                <a:srgbClr val="FFFF00"/>
              </a:solidFill>
            </a:endParaRPr>
          </a:p>
        </p:txBody>
      </p:sp>
      <p:sp>
        <p:nvSpPr>
          <p:cNvPr id="2" name="8 CuadroTexto">
            <a:extLst>
              <a:ext uri="{FF2B5EF4-FFF2-40B4-BE49-F238E27FC236}">
                <a16:creationId xmlns="" xmlns:a16="http://schemas.microsoft.com/office/drawing/2014/main" id="{8FBBBDA2-DC1F-1FD8-6BB4-235FEFE9E2C4}"/>
              </a:ext>
            </a:extLst>
          </p:cNvPr>
          <p:cNvSpPr txBox="1">
            <a:spLocks noChangeArrowheads="1"/>
          </p:cNvSpPr>
          <p:nvPr/>
        </p:nvSpPr>
        <p:spPr bwMode="auto">
          <a:xfrm>
            <a:off x="1345075" y="3531849"/>
            <a:ext cx="405556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2"/>
              </a:buClr>
              <a:buSzPct val="85000"/>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 pos="12306300" algn="l"/>
                <a:tab pos="13030200" algn="l"/>
                <a:tab pos="13754100" algn="l"/>
                <a:tab pos="14478000" algn="l"/>
                <a:tab pos="15201900" algn="l"/>
                <a:tab pos="15925800" algn="l"/>
                <a:tab pos="16649700" algn="l"/>
              </a:tabLst>
              <a:defRPr sz="2600">
                <a:solidFill>
                  <a:schemeClr val="tx1"/>
                </a:solidFill>
                <a:latin typeface="Constantia" panose="02030602050306030303" pitchFamily="18" charset="0"/>
              </a:defRPr>
            </a:lvl1pPr>
            <a:lvl2pPr marL="742950" indent="-285750">
              <a:spcBef>
                <a:spcPts val="300"/>
              </a:spcBef>
              <a:buClr>
                <a:srgbClr val="D6903D"/>
              </a:buClr>
              <a:buSzPct val="85000"/>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 pos="12306300" algn="l"/>
                <a:tab pos="13030200" algn="l"/>
                <a:tab pos="13754100" algn="l"/>
                <a:tab pos="14478000" algn="l"/>
                <a:tab pos="15201900" algn="l"/>
                <a:tab pos="15925800" algn="l"/>
                <a:tab pos="16649700" algn="l"/>
              </a:tabLst>
              <a:defRPr sz="2400">
                <a:solidFill>
                  <a:schemeClr val="tx2"/>
                </a:solidFill>
                <a:latin typeface="Constantia" panose="02030602050306030303" pitchFamily="18" charset="0"/>
              </a:defRPr>
            </a:lvl2pPr>
            <a:lvl3pPr marL="1143000" indent="-228600">
              <a:spcBef>
                <a:spcPts val="300"/>
              </a:spcBef>
              <a:buClr>
                <a:srgbClr val="B37732"/>
              </a:buClr>
              <a:buSzPct val="85000"/>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 pos="12306300" algn="l"/>
                <a:tab pos="13030200" algn="l"/>
                <a:tab pos="13754100" algn="l"/>
                <a:tab pos="14478000" algn="l"/>
                <a:tab pos="15201900" algn="l"/>
                <a:tab pos="15925800" algn="l"/>
                <a:tab pos="16649700" algn="l"/>
              </a:tabLst>
              <a:defRPr sz="2100">
                <a:solidFill>
                  <a:schemeClr val="tx1"/>
                </a:solidFill>
                <a:latin typeface="Constantia" panose="02030602050306030303" pitchFamily="18" charset="0"/>
              </a:defRPr>
            </a:lvl3pPr>
            <a:lvl4pPr marL="1600200" indent="-228600">
              <a:spcBef>
                <a:spcPts val="300"/>
              </a:spcBef>
              <a:buClr>
                <a:srgbClr val="D6903D"/>
              </a:buClr>
              <a:buSzPct val="85000"/>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 pos="12306300" algn="l"/>
                <a:tab pos="13030200" algn="l"/>
                <a:tab pos="13754100" algn="l"/>
                <a:tab pos="14478000" algn="l"/>
                <a:tab pos="15201900" algn="l"/>
                <a:tab pos="15925800" algn="l"/>
                <a:tab pos="16649700" algn="l"/>
              </a:tabLst>
              <a:defRPr sz="1900">
                <a:solidFill>
                  <a:schemeClr val="tx1"/>
                </a:solidFill>
                <a:latin typeface="Constantia" panose="02030602050306030303" pitchFamily="18" charset="0"/>
              </a:defRPr>
            </a:lvl4pPr>
            <a:lvl5pPr marL="2057400" indent="-228600">
              <a:spcBef>
                <a:spcPts val="338"/>
              </a:spcBef>
              <a:buClr>
                <a:srgbClr val="D6903D"/>
              </a:buClr>
              <a:buSzPct val="85000"/>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 pos="12306300" algn="l"/>
                <a:tab pos="13030200" algn="l"/>
                <a:tab pos="13754100" algn="l"/>
                <a:tab pos="14478000" algn="l"/>
                <a:tab pos="15201900" algn="l"/>
                <a:tab pos="15925800" algn="l"/>
                <a:tab pos="16649700" algn="l"/>
              </a:tabLst>
              <a:defRPr sz="1600">
                <a:solidFill>
                  <a:schemeClr val="tx1"/>
                </a:solidFill>
                <a:latin typeface="Constantia" panose="02030602050306030303" pitchFamily="18" charset="0"/>
              </a:defRPr>
            </a:lvl5pPr>
            <a:lvl6pPr marL="2514600" indent="-228600" eaLnBrk="0" fontAlgn="base" hangingPunct="0">
              <a:spcBef>
                <a:spcPts val="338"/>
              </a:spcBef>
              <a:spcAft>
                <a:spcPct val="0"/>
              </a:spcAft>
              <a:buClr>
                <a:srgbClr val="D6903D"/>
              </a:buClr>
              <a:buSzPct val="85000"/>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 pos="12306300" algn="l"/>
                <a:tab pos="13030200" algn="l"/>
                <a:tab pos="13754100" algn="l"/>
                <a:tab pos="14478000" algn="l"/>
                <a:tab pos="15201900" algn="l"/>
                <a:tab pos="15925800" algn="l"/>
                <a:tab pos="16649700" algn="l"/>
              </a:tabLst>
              <a:defRPr sz="1600">
                <a:solidFill>
                  <a:schemeClr val="tx1"/>
                </a:solidFill>
                <a:latin typeface="Constantia" panose="02030602050306030303" pitchFamily="18" charset="0"/>
              </a:defRPr>
            </a:lvl6pPr>
            <a:lvl7pPr marL="2971800" indent="-228600" eaLnBrk="0" fontAlgn="base" hangingPunct="0">
              <a:spcBef>
                <a:spcPts val="338"/>
              </a:spcBef>
              <a:spcAft>
                <a:spcPct val="0"/>
              </a:spcAft>
              <a:buClr>
                <a:srgbClr val="D6903D"/>
              </a:buClr>
              <a:buSzPct val="85000"/>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 pos="12306300" algn="l"/>
                <a:tab pos="13030200" algn="l"/>
                <a:tab pos="13754100" algn="l"/>
                <a:tab pos="14478000" algn="l"/>
                <a:tab pos="15201900" algn="l"/>
                <a:tab pos="15925800" algn="l"/>
                <a:tab pos="16649700" algn="l"/>
              </a:tabLst>
              <a:defRPr sz="1600">
                <a:solidFill>
                  <a:schemeClr val="tx1"/>
                </a:solidFill>
                <a:latin typeface="Constantia" panose="02030602050306030303" pitchFamily="18" charset="0"/>
              </a:defRPr>
            </a:lvl7pPr>
            <a:lvl8pPr marL="3429000" indent="-228600" eaLnBrk="0" fontAlgn="base" hangingPunct="0">
              <a:spcBef>
                <a:spcPts val="338"/>
              </a:spcBef>
              <a:spcAft>
                <a:spcPct val="0"/>
              </a:spcAft>
              <a:buClr>
                <a:srgbClr val="D6903D"/>
              </a:buClr>
              <a:buSzPct val="85000"/>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 pos="12306300" algn="l"/>
                <a:tab pos="13030200" algn="l"/>
                <a:tab pos="13754100" algn="l"/>
                <a:tab pos="14478000" algn="l"/>
                <a:tab pos="15201900" algn="l"/>
                <a:tab pos="15925800" algn="l"/>
                <a:tab pos="16649700" algn="l"/>
              </a:tabLst>
              <a:defRPr sz="1600">
                <a:solidFill>
                  <a:schemeClr val="tx1"/>
                </a:solidFill>
                <a:latin typeface="Constantia" panose="02030602050306030303" pitchFamily="18" charset="0"/>
              </a:defRPr>
            </a:lvl8pPr>
            <a:lvl9pPr marL="3886200" indent="-228600" eaLnBrk="0" fontAlgn="base" hangingPunct="0">
              <a:spcBef>
                <a:spcPts val="338"/>
              </a:spcBef>
              <a:spcAft>
                <a:spcPct val="0"/>
              </a:spcAft>
              <a:buClr>
                <a:srgbClr val="D6903D"/>
              </a:buClr>
              <a:buSzPct val="85000"/>
              <a:buFont typeface="Wingdings 2" panose="05020102010507070707"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 pos="10134600" algn="l"/>
                <a:tab pos="10858500" algn="l"/>
                <a:tab pos="11582400" algn="l"/>
                <a:tab pos="12306300" algn="l"/>
                <a:tab pos="13030200" algn="l"/>
                <a:tab pos="13754100" algn="l"/>
                <a:tab pos="14478000" algn="l"/>
                <a:tab pos="15201900" algn="l"/>
                <a:tab pos="15925800" algn="l"/>
                <a:tab pos="16649700" algn="l"/>
              </a:tabLst>
              <a:defRPr sz="1600">
                <a:solidFill>
                  <a:schemeClr val="tx1"/>
                </a:solidFill>
                <a:latin typeface="Constantia" panose="02030602050306030303" pitchFamily="18" charset="0"/>
              </a:defRPr>
            </a:lvl9pPr>
          </a:lstStyle>
          <a:p>
            <a:pPr>
              <a:spcBef>
                <a:spcPct val="20000"/>
              </a:spcBef>
              <a:buClr>
                <a:srgbClr val="F9F9F9"/>
              </a:buClr>
              <a:buSzPct val="65000"/>
              <a:buFont typeface="Wingdings 2" panose="05020102010507070707" pitchFamily="18" charset="2"/>
              <a:buNone/>
            </a:pPr>
            <a:r>
              <a:rPr lang="es-AR" altLang="es-AR" sz="2000" b="1" dirty="0">
                <a:solidFill>
                  <a:srgbClr val="FFFF00"/>
                </a:solidFill>
                <a:latin typeface="Bookman Old Style" panose="02050604050505020204" pitchFamily="18" charset="0"/>
              </a:rPr>
              <a:t>Dr. Andrés Ozols </a:t>
            </a:r>
          </a:p>
          <a:p>
            <a:pPr>
              <a:spcBef>
                <a:spcPct val="20000"/>
              </a:spcBef>
              <a:buClr>
                <a:srgbClr val="F9F9F9"/>
              </a:buClr>
              <a:buSzPct val="65000"/>
              <a:buNone/>
            </a:pPr>
            <a:r>
              <a:rPr lang="es-AR" altLang="es-AR" sz="2000" b="1" dirty="0">
                <a:solidFill>
                  <a:srgbClr val="FFFF00"/>
                </a:solidFill>
                <a:latin typeface="+mn-lt"/>
              </a:rPr>
              <a:t>Grupo de Biomateriales para Prótesis e Ingeniería de Tejidos</a:t>
            </a:r>
          </a:p>
          <a:p>
            <a:pPr>
              <a:spcBef>
                <a:spcPct val="20000"/>
              </a:spcBef>
              <a:buClr>
                <a:srgbClr val="F9F9F9"/>
              </a:buClr>
              <a:buSzPct val="65000"/>
              <a:buNone/>
            </a:pPr>
            <a:r>
              <a:rPr lang="es-AR" altLang="es-AR" sz="2000" b="1" dirty="0">
                <a:solidFill>
                  <a:srgbClr val="FFFF00"/>
                </a:solidFill>
                <a:latin typeface="+mn-lt"/>
              </a:rPr>
              <a:t>Facultad de Ingeniería de la Universidad de Buenos Aires</a:t>
            </a:r>
          </a:p>
          <a:p>
            <a:pPr>
              <a:spcBef>
                <a:spcPct val="20000"/>
              </a:spcBef>
              <a:buClr>
                <a:srgbClr val="F9F9F9"/>
              </a:buClr>
              <a:buSzPct val="65000"/>
              <a:buNone/>
            </a:pPr>
            <a:endParaRPr lang="es-AR" altLang="es-AR" sz="2000" b="1" dirty="0">
              <a:solidFill>
                <a:srgbClr val="FFFF00"/>
              </a:solidFill>
              <a:latin typeface="+mn-lt"/>
            </a:endParaRPr>
          </a:p>
          <a:p>
            <a:pPr marL="342900" indent="-342900">
              <a:spcBef>
                <a:spcPct val="20000"/>
              </a:spcBef>
              <a:buClr>
                <a:srgbClr val="F9F9F9"/>
              </a:buClr>
              <a:buSzPct val="65000"/>
              <a:buFont typeface="Arial" panose="020B0604020202020204" pitchFamily="34" charset="0"/>
              <a:buChar char="•"/>
            </a:pPr>
            <a:r>
              <a:rPr lang="en-GB" altLang="es-AR" sz="2000" b="1" dirty="0">
                <a:solidFill>
                  <a:srgbClr val="FFFF00"/>
                </a:solidFill>
                <a:latin typeface="+mn-lt"/>
              </a:rPr>
              <a:t>e-mail: </a:t>
            </a:r>
            <a:r>
              <a:rPr lang="en-GB" altLang="es-AR" sz="2000" b="1" dirty="0">
                <a:solidFill>
                  <a:srgbClr val="FFFF00"/>
                </a:solidFill>
                <a:latin typeface="+mn-lt"/>
                <a:hlinkClick r:id="rId3">
                  <a:extLst>
                    <a:ext uri="{A12FA001-AC4F-418D-AE19-62706E023703}">
                      <ahyp:hlinkClr xmlns="" xmlns:ahyp="http://schemas.microsoft.com/office/drawing/2018/hyperlinkcolor" val="tx"/>
                    </a:ext>
                  </a:extLst>
                </a:hlinkClick>
              </a:rPr>
              <a:t>andres.ozols@gmail.com</a:t>
            </a:r>
            <a:r>
              <a:rPr lang="en-GB" altLang="es-AR" sz="2000" b="1" dirty="0">
                <a:solidFill>
                  <a:srgbClr val="FFFF00"/>
                </a:solidFill>
                <a:latin typeface="+mn-lt"/>
              </a:rPr>
              <a:t>, </a:t>
            </a:r>
            <a:r>
              <a:rPr lang="en-GB" altLang="es-AR" sz="2000" b="1" dirty="0" err="1">
                <a:solidFill>
                  <a:srgbClr val="FFFF00"/>
                </a:solidFill>
                <a:latin typeface="+mn-lt"/>
                <a:hlinkClick r:id="rId4">
                  <a:extLst>
                    <a:ext uri="{A12FA001-AC4F-418D-AE19-62706E023703}">
                      <ahyp:hlinkClr xmlns="" xmlns:ahyp="http://schemas.microsoft.com/office/drawing/2018/hyperlinkcolor" val="tx"/>
                    </a:ext>
                  </a:extLst>
                </a:hlinkClick>
              </a:rPr>
              <a:t>aozols@fi.uba,ar</a:t>
            </a:r>
            <a:endParaRPr lang="en-GB" altLang="es-AR" sz="2000" b="1" dirty="0">
              <a:solidFill>
                <a:srgbClr val="FFFF00"/>
              </a:solidFill>
              <a:latin typeface="+mn-lt"/>
            </a:endParaRPr>
          </a:p>
        </p:txBody>
      </p:sp>
      <p:pic>
        <p:nvPicPr>
          <p:cNvPr id="3" name="Imagen 2" descr="Texto&#10;&#10;Descripción generada automáticamente">
            <a:extLst>
              <a:ext uri="{FF2B5EF4-FFF2-40B4-BE49-F238E27FC236}">
                <a16:creationId xmlns="" xmlns:a16="http://schemas.microsoft.com/office/drawing/2014/main" id="{E31FD3D6-A0EE-4241-011A-620796E6E6AC}"/>
              </a:ext>
            </a:extLst>
          </p:cNvPr>
          <p:cNvPicPr>
            <a:picLocks noChangeAspect="1"/>
          </p:cNvPicPr>
          <p:nvPr/>
        </p:nvPicPr>
        <p:blipFill>
          <a:blip r:embed="rId5"/>
          <a:stretch>
            <a:fillRect/>
          </a:stretch>
        </p:blipFill>
        <p:spPr>
          <a:xfrm>
            <a:off x="732298" y="0"/>
            <a:ext cx="2640558" cy="1115266"/>
          </a:xfrm>
          <a:prstGeom prst="rect">
            <a:avLst/>
          </a:prstGeom>
        </p:spPr>
      </p:pic>
      <p:pic>
        <p:nvPicPr>
          <p:cNvPr id="12" name="Imagen 11" descr="Cara de una persona con una camisa azul&#10;&#10;Descripción generada automáticamente">
            <a:extLst>
              <a:ext uri="{FF2B5EF4-FFF2-40B4-BE49-F238E27FC236}">
                <a16:creationId xmlns="" xmlns:a16="http://schemas.microsoft.com/office/drawing/2014/main" id="{BAE3B5A0-73FC-661E-28BD-67790B84C4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79227" y="0"/>
            <a:ext cx="2242213" cy="24262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CuadroTexto 12">
            <a:extLst>
              <a:ext uri="{FF2B5EF4-FFF2-40B4-BE49-F238E27FC236}">
                <a16:creationId xmlns="" xmlns:a16="http://schemas.microsoft.com/office/drawing/2014/main" id="{14906E10-69A9-C613-F429-28DDA40A9849}"/>
              </a:ext>
            </a:extLst>
          </p:cNvPr>
          <p:cNvSpPr txBox="1"/>
          <p:nvPr/>
        </p:nvSpPr>
        <p:spPr>
          <a:xfrm>
            <a:off x="7729712" y="6132561"/>
            <a:ext cx="2419643" cy="400110"/>
          </a:xfrm>
          <a:prstGeom prst="rect">
            <a:avLst/>
          </a:prstGeom>
          <a:noFill/>
        </p:spPr>
        <p:txBody>
          <a:bodyPr wrap="square" rtlCol="0">
            <a:spAutoFit/>
          </a:bodyPr>
          <a:lstStyle/>
          <a:p>
            <a:r>
              <a:rPr lang="es-ES" sz="2000" dirty="0">
                <a:solidFill>
                  <a:schemeClr val="bg1"/>
                </a:solidFill>
              </a:rPr>
              <a:t>20 de enero 2023</a:t>
            </a:r>
          </a:p>
        </p:txBody>
      </p:sp>
      <p:sp>
        <p:nvSpPr>
          <p:cNvPr id="14" name="CuadroTexto 13">
            <a:extLst>
              <a:ext uri="{FF2B5EF4-FFF2-40B4-BE49-F238E27FC236}">
                <a16:creationId xmlns="" xmlns:a16="http://schemas.microsoft.com/office/drawing/2014/main" id="{64970CF5-F5DC-E7CC-6B8A-431727E53C6E}"/>
              </a:ext>
            </a:extLst>
          </p:cNvPr>
          <p:cNvSpPr txBox="1"/>
          <p:nvPr/>
        </p:nvSpPr>
        <p:spPr>
          <a:xfrm>
            <a:off x="7284454" y="4116624"/>
            <a:ext cx="3138036" cy="1631216"/>
          </a:xfrm>
          <a:prstGeom prst="rect">
            <a:avLst/>
          </a:prstGeom>
          <a:noFill/>
        </p:spPr>
        <p:txBody>
          <a:bodyPr wrap="square" rtlCol="0">
            <a:spAutoFit/>
          </a:bodyPr>
          <a:lstStyle/>
          <a:p>
            <a:pPr marL="285750" indent="-285750">
              <a:buFont typeface="Arial" panose="020B0604020202020204" pitchFamily="34" charset="0"/>
              <a:buChar char="•"/>
            </a:pPr>
            <a:r>
              <a:rPr lang="es-ES" sz="2000" b="1" dirty="0">
                <a:solidFill>
                  <a:schemeClr val="bg1"/>
                </a:solidFill>
              </a:rPr>
              <a:t>`¿Qué son los CEM?</a:t>
            </a:r>
          </a:p>
          <a:p>
            <a:pPr marL="285750" indent="-285750">
              <a:buFont typeface="Arial" panose="020B0604020202020204" pitchFamily="34" charset="0"/>
              <a:buChar char="•"/>
            </a:pPr>
            <a:r>
              <a:rPr lang="es-ES" sz="2000" b="1" dirty="0">
                <a:solidFill>
                  <a:schemeClr val="bg1"/>
                </a:solidFill>
              </a:rPr>
              <a:t>Las Microondas</a:t>
            </a:r>
          </a:p>
          <a:p>
            <a:pPr marL="285750" indent="-285750">
              <a:buFont typeface="Arial" panose="020B0604020202020204" pitchFamily="34" charset="0"/>
              <a:buChar char="•"/>
            </a:pPr>
            <a:r>
              <a:rPr lang="es-ES" sz="2000" b="1" dirty="0">
                <a:solidFill>
                  <a:schemeClr val="bg1"/>
                </a:solidFill>
              </a:rPr>
              <a:t>La fuentes de radiación.</a:t>
            </a:r>
          </a:p>
          <a:p>
            <a:pPr marL="285750" indent="-285750">
              <a:buFont typeface="Arial" panose="020B0604020202020204" pitchFamily="34" charset="0"/>
              <a:buChar char="•"/>
            </a:pPr>
            <a:r>
              <a:rPr lang="es-ES" sz="2000" b="1" dirty="0">
                <a:solidFill>
                  <a:schemeClr val="bg1"/>
                </a:solidFill>
              </a:rPr>
              <a:t>Los </a:t>
            </a:r>
            <a:r>
              <a:rPr lang="es-ES" sz="2000" b="1" dirty="0" err="1">
                <a:solidFill>
                  <a:schemeClr val="bg1"/>
                </a:solidFill>
              </a:rPr>
              <a:t>egfctos</a:t>
            </a:r>
            <a:r>
              <a:rPr lang="es-ES" sz="2000" b="1" dirty="0">
                <a:solidFill>
                  <a:schemeClr val="bg1"/>
                </a:solidFill>
              </a:rPr>
              <a:t> biológicos</a:t>
            </a:r>
          </a:p>
          <a:p>
            <a:pPr marL="285750" indent="-285750">
              <a:buFont typeface="Arial" panose="020B0604020202020204" pitchFamily="34" charset="0"/>
              <a:buChar char="•"/>
            </a:pPr>
            <a:r>
              <a:rPr lang="es-ES" sz="2000" b="1" dirty="0">
                <a:solidFill>
                  <a:schemeClr val="bg1"/>
                </a:solidFill>
              </a:rPr>
              <a:t>Las posible protecciones</a:t>
            </a:r>
          </a:p>
        </p:txBody>
      </p:sp>
    </p:spTree>
    <p:extLst>
      <p:ext uri="{BB962C8B-B14F-4D97-AF65-F5344CB8AC3E}">
        <p14:creationId xmlns:p14="http://schemas.microsoft.com/office/powerpoint/2010/main" val="784374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 xmlns:a16="http://schemas.microsoft.com/office/drawing/2014/main" id="{2A0FA25A-0EAC-EB01-0037-2348D9E863EE}"/>
              </a:ext>
            </a:extLst>
          </p:cNvPr>
          <p:cNvSpPr txBox="1"/>
          <p:nvPr/>
        </p:nvSpPr>
        <p:spPr>
          <a:xfrm>
            <a:off x="398032" y="656216"/>
            <a:ext cx="11413864" cy="5316327"/>
          </a:xfrm>
          <a:prstGeom prst="rect">
            <a:avLst/>
          </a:prstGeom>
          <a:noFill/>
        </p:spPr>
        <p:txBody>
          <a:bodyPr wrap="square" rtlCol="0">
            <a:spAutoFit/>
          </a:bodyPr>
          <a:lstStyle/>
          <a:p>
            <a:pPr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s-ES" sz="1800" dirty="0">
                <a:solidFill>
                  <a:srgbClr val="212121"/>
                </a:solidFill>
                <a:effectLst/>
                <a:latin typeface="inherit"/>
                <a:ea typeface="Times New Roman" panose="02020603050405020304" pitchFamily="18" charset="0"/>
                <a:cs typeface="Courier New" panose="02070309020205020404" pitchFamily="49" charset="0"/>
              </a:rPr>
              <a:t>Andrés Ozols, es Doctor en Física y profesor de física de semiconductores y mecánica cuántica del Departamento de Física, de la Facultad de Ingeniería de la Universidad de Buenos Aires. </a:t>
            </a:r>
            <a:endParaRPr lang="es-A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s-ES" sz="1800" dirty="0">
                <a:solidFill>
                  <a:srgbClr val="212121"/>
                </a:solidFill>
                <a:effectLst/>
                <a:latin typeface="inherit"/>
                <a:ea typeface="Times New Roman" panose="02020603050405020304" pitchFamily="18" charset="0"/>
                <a:cs typeface="Courier New" panose="02070309020205020404" pitchFamily="49" charset="0"/>
              </a:rPr>
              <a:t>Además, es miembro del Instituto de Bioingeniería, donde realiza la investigación y el desarrollo de biomateriales y dispositivos médicos, destinados principalmente a la cirugía reconstructiva y medicina regenerativa del sistema musculo-esquelético; realización de prototipos de implantes quirúrgicos, validaciones físicas, químicas, biológicas y producción en otras instituciones y empresas fabricantes de implantes quirúrgicos. Participa como investigador en el Departamento de Química en el desarrollo de absorbentes de metales pesados en la remediación del medio ambiente. Como consultor ofrece asistencia en todas las etapas de desarrollo, producción, gestión de calidad, para garantizar la seguridad y eficacia del producto, siguiendo las normativas locales y de la Comunidad Europea. Es miembro del los subcomités de Implantes Quirúrgicos, Textiles, Productos Médicos y Nanotecnología del IRAM e ISO de estandarización de implantes quirúrgicos. Miembro de la Sociedad Latinoamericana de Medicina Regenerativa. Disertante de Congresos Internacionales de Medicina Regenerativa y Biomateriales. Profesor invitado de los cursos de especialización, certificación de médicos especialistas y másteres de Asociación Argentina de Ortopedia y Traumatología. Premiado con nueve premios en el área de salud, realizado casi 70 publicaciones, más de 160 presentaciones a congresos, cas 50 desarrollos industriales. Evaluador de la calidad de las universidades locales, proyectos nacionales (UBA, CNEAU), profesionales y publicaciones nacionales e internacionales en las áreas referidas.</a:t>
            </a:r>
            <a:endParaRPr lang="es-A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Tree>
    <p:extLst>
      <p:ext uri="{BB962C8B-B14F-4D97-AF65-F5344CB8AC3E}">
        <p14:creationId xmlns:p14="http://schemas.microsoft.com/office/powerpoint/2010/main" val="32518467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339</Words>
  <Application>Microsoft Office PowerPoint</Application>
  <PresentationFormat>Personalizado</PresentationFormat>
  <Paragraphs>18</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Presentación de PowerPoint</vt:lpstr>
      <vt:lpstr>Presentación de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ANDRES OZOLS</dc:creator>
  <cp:lastModifiedBy>PCPC</cp:lastModifiedBy>
  <cp:revision>8</cp:revision>
  <dcterms:created xsi:type="dcterms:W3CDTF">2023-02-05T23:01:48Z</dcterms:created>
  <dcterms:modified xsi:type="dcterms:W3CDTF">2023-02-07T19:32:36Z</dcterms:modified>
</cp:coreProperties>
</file>